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slideLayout" Target="../slideLayouts/slideLayout2.xml"/><Relationship Id="rId1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image" Target="../media/image-8-21.png"/><Relationship Id="rId22" Type="http://schemas.openxmlformats.org/officeDocument/2006/relationships/image" Target="../media/image-8-22.png"/><Relationship Id="rId23" Type="http://schemas.openxmlformats.org/officeDocument/2006/relationships/image" Target="../media/image-8-23.png"/><Relationship Id="rId24" Type="http://schemas.openxmlformats.org/officeDocument/2006/relationships/slideLayout" Target="../slideLayouts/slideLayout2.xml"/><Relationship Id="rId2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6327648"/>
            <a:ext cx="12957048" cy="61264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FUTURE LOCATION PREDICTION SYSTEM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576072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1078992" y="6446520"/>
            <a:ext cx="12481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ECC2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Created By: Paridhi Turkar</a:t>
            </a:r>
            <a:endParaRPr lang="en-US" sz="23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1673352"/>
            <a:ext cx="3218688" cy="950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368" y="1673352"/>
            <a:ext cx="3218688" cy="9509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1673352"/>
            <a:ext cx="3218688" cy="95097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608" y="1673352"/>
            <a:ext cx="3218688" cy="95097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Applications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2395728" y="1938528"/>
            <a:ext cx="11887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1078992" y="2971800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Ride-sharing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1078992" y="3547872"/>
            <a:ext cx="27432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Predict drop-off points to optimize routes.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4325112" y="2971800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Logistics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4325112" y="3547872"/>
            <a:ext cx="27432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Forecast delivery paths for faster shipping.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5614416" y="1938528"/>
            <a:ext cx="17373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2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7571232" y="2971800"/>
            <a:ext cx="274320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Emergency Services</a:t>
            </a: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7571232" y="3922776"/>
            <a:ext cx="274320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Predict incident end-locations for quicker response.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8851392" y="1938528"/>
            <a:ext cx="18288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3</a:t>
            </a:r>
            <a:endParaRPr lang="en-US" sz="2320" dirty="0"/>
          </a:p>
        </p:txBody>
      </p:sp>
      <p:sp>
        <p:nvSpPr>
          <p:cNvPr id="18" name="Text 10"/>
          <p:cNvSpPr/>
          <p:nvPr/>
        </p:nvSpPr>
        <p:spPr>
          <a:xfrm>
            <a:off x="10817352" y="2971800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Urban Exploration</a:t>
            </a:r>
            <a:endParaRPr lang="en-US" sz="2320" dirty="0"/>
          </a:p>
        </p:txBody>
      </p:sp>
      <p:sp>
        <p:nvSpPr>
          <p:cNvPr id="19" name="Text 11"/>
          <p:cNvSpPr/>
          <p:nvPr/>
        </p:nvSpPr>
        <p:spPr>
          <a:xfrm>
            <a:off x="10817352" y="3547872"/>
            <a:ext cx="274320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Suggest meaningful detours and destinations to users like Rohan.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12097512" y="1938528"/>
            <a:ext cx="17373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4</a:t>
            </a:r>
            <a:endParaRPr lang="en-US" sz="232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55321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05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1272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69417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25196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CONCLUSION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5833872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941064"/>
            <a:ext cx="4142232" cy="136245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656" y="3941064"/>
            <a:ext cx="4142232" cy="136245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3941064"/>
            <a:ext cx="4142232" cy="136245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224" y="4178808"/>
            <a:ext cx="2962656" cy="88696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0488" y="4178808"/>
            <a:ext cx="2962656" cy="886968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7896" y="4178808"/>
            <a:ext cx="2962656" cy="886968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848" y="4160520"/>
            <a:ext cx="502920" cy="50292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8112" y="4160520"/>
            <a:ext cx="502920" cy="50292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75520" y="4160520"/>
            <a:ext cx="502920" cy="50292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14" name="Text 1"/>
          <p:cNvSpPr/>
          <p:nvPr/>
        </p:nvSpPr>
        <p:spPr>
          <a:xfrm>
            <a:off x="832104" y="1655064"/>
            <a:ext cx="129844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The Future Location Prediction System harnesses the power of machine learning — specifically Lasso Regression, Single Perceptron, and Decision Trees — to accurately forecast future destination coordinates.</a:t>
            </a:r>
            <a:endParaRPr lang="en-US" sz="1850" dirty="0"/>
          </a:p>
        </p:txBody>
      </p:sp>
      <p:sp>
        <p:nvSpPr>
          <p:cNvPr id="15" name="Text 2"/>
          <p:cNvSpPr/>
          <p:nvPr/>
        </p:nvSpPr>
        <p:spPr>
          <a:xfrm>
            <a:off x="832104" y="2514600"/>
            <a:ext cx="129844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Through a pipeline of careful feature engineering, data preprocessing, and comprehensive evaluation, the system achieves not just high predictive accuracy, but also real-world impact.</a:t>
            </a:r>
            <a:endParaRPr lang="en-US" sz="1850" dirty="0"/>
          </a:p>
        </p:txBody>
      </p:sp>
      <p:sp>
        <p:nvSpPr>
          <p:cNvPr id="16" name="Text 3"/>
          <p:cNvSpPr/>
          <p:nvPr/>
        </p:nvSpPr>
        <p:spPr>
          <a:xfrm>
            <a:off x="832104" y="336499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Whether it's:</a:t>
            </a:r>
            <a:endParaRPr lang="en-US" sz="1850" dirty="0"/>
          </a:p>
        </p:txBody>
      </p:sp>
      <p:sp>
        <p:nvSpPr>
          <p:cNvPr id="17" name="Text 4"/>
          <p:cNvSpPr/>
          <p:nvPr/>
        </p:nvSpPr>
        <p:spPr>
          <a:xfrm>
            <a:off x="1261872" y="4215384"/>
            <a:ext cx="11887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1</a:t>
            </a:r>
            <a:endParaRPr lang="en-US" sz="2320" dirty="0"/>
          </a:p>
        </p:txBody>
      </p:sp>
      <p:sp>
        <p:nvSpPr>
          <p:cNvPr id="18" name="Text 5"/>
          <p:cNvSpPr/>
          <p:nvPr/>
        </p:nvSpPr>
        <p:spPr>
          <a:xfrm>
            <a:off x="1792224" y="4178808"/>
            <a:ext cx="296265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Optimizing routes for ride-sharing</a:t>
            </a:r>
            <a:endParaRPr lang="en-US" sz="1850" dirty="0"/>
          </a:p>
        </p:txBody>
      </p:sp>
      <p:sp>
        <p:nvSpPr>
          <p:cNvPr id="19" name="Text 6"/>
          <p:cNvSpPr/>
          <p:nvPr/>
        </p:nvSpPr>
        <p:spPr>
          <a:xfrm>
            <a:off x="832104" y="5577840"/>
            <a:ext cx="129844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This system turns habitual location data into intelligent suggestions, transforming routine movement into smart, data-driven discovery.</a:t>
            </a:r>
            <a:endParaRPr lang="en-US" sz="1850" dirty="0"/>
          </a:p>
        </p:txBody>
      </p:sp>
      <p:sp>
        <p:nvSpPr>
          <p:cNvPr id="20" name="Text 7"/>
          <p:cNvSpPr/>
          <p:nvPr/>
        </p:nvSpPr>
        <p:spPr>
          <a:xfrm>
            <a:off x="832104" y="643737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It’s more than prediction — it’s a personal guide to exploration, powered by AI.</a:t>
            </a:r>
            <a:endParaRPr lang="en-US" sz="1850" dirty="0"/>
          </a:p>
        </p:txBody>
      </p:sp>
      <p:sp>
        <p:nvSpPr>
          <p:cNvPr id="21" name="Text 8"/>
          <p:cNvSpPr/>
          <p:nvPr/>
        </p:nvSpPr>
        <p:spPr>
          <a:xfrm>
            <a:off x="5641848" y="4215384"/>
            <a:ext cx="17373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2</a:t>
            </a:r>
            <a:endParaRPr lang="en-US" sz="2320" dirty="0"/>
          </a:p>
        </p:txBody>
      </p:sp>
      <p:sp>
        <p:nvSpPr>
          <p:cNvPr id="22" name="Text 9"/>
          <p:cNvSpPr/>
          <p:nvPr/>
        </p:nvSpPr>
        <p:spPr>
          <a:xfrm>
            <a:off x="6190488" y="4178808"/>
            <a:ext cx="296265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Speeding up logistics operations</a:t>
            </a:r>
            <a:endParaRPr lang="en-US" sz="1850" dirty="0"/>
          </a:p>
        </p:txBody>
      </p:sp>
      <p:sp>
        <p:nvSpPr>
          <p:cNvPr id="23" name="Text 10"/>
          <p:cNvSpPr/>
          <p:nvPr/>
        </p:nvSpPr>
        <p:spPr>
          <a:xfrm>
            <a:off x="10040112" y="4215384"/>
            <a:ext cx="18288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3</a:t>
            </a:r>
            <a:endParaRPr lang="en-US" sz="2320" dirty="0"/>
          </a:p>
        </p:txBody>
      </p:sp>
      <p:sp>
        <p:nvSpPr>
          <p:cNvPr id="24" name="Text 11"/>
          <p:cNvSpPr/>
          <p:nvPr/>
        </p:nvSpPr>
        <p:spPr>
          <a:xfrm>
            <a:off x="10597896" y="4178808"/>
            <a:ext cx="296265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Or suggesting personalized locations for urban explorers like Rohan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55321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06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1272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69417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25196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REFERENCES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5833872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76248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312" y="1792224"/>
            <a:ext cx="768096" cy="76809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752" y="6190488"/>
            <a:ext cx="576072" cy="7680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016" y="1792224"/>
            <a:ext cx="676656" cy="76809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296" y="6190488"/>
            <a:ext cx="768096" cy="76809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4280" y="1792224"/>
            <a:ext cx="768096" cy="76809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4280" y="6190488"/>
            <a:ext cx="768096" cy="76809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REFERENCES</a:t>
            </a:r>
            <a:endParaRPr lang="en-US" sz="4640" dirty="0"/>
          </a:p>
        </p:txBody>
      </p:sp>
      <p:sp>
        <p:nvSpPr>
          <p:cNvPr id="10" name="Text 1"/>
          <p:cNvSpPr/>
          <p:nvPr/>
        </p:nvSpPr>
        <p:spPr>
          <a:xfrm>
            <a:off x="960120" y="2788920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Scikit-learn Documentation\</a:t>
            </a:r>
            <a:endParaRPr lang="en-US" sz="1850" dirty="0"/>
          </a:p>
        </p:txBody>
      </p:sp>
      <p:sp>
        <p:nvSpPr>
          <p:cNvPr id="11" name="Text 2"/>
          <p:cNvSpPr/>
          <p:nvPr/>
        </p:nvSpPr>
        <p:spPr>
          <a:xfrm>
            <a:off x="960120" y="3300984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 Used for implementing Lasso Regression, Single Perceptron, and Decision Tree models.</a:t>
            </a: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5404104" y="2788920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Dataiku DSS User Guide\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5404104" y="3300984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 Primary platform used for data preprocessing, workflow design, and model training pipelines.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960120" y="7196328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Zheng, Y. (2015).\</a:t>
            </a:r>
            <a:endParaRPr lang="en-US" sz="1850" dirty="0"/>
          </a:p>
        </p:txBody>
      </p:sp>
      <p:sp>
        <p:nvSpPr>
          <p:cNvPr id="15" name="Text 6"/>
          <p:cNvSpPr/>
          <p:nvPr/>
        </p:nvSpPr>
        <p:spPr>
          <a:xfrm>
            <a:off x="960120" y="7699248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 Methodologies for Predicting Human Mobility, ACM Transactions on Intelligent Systems and Technology.\</a:t>
            </a:r>
            <a:endParaRPr lang="en-US" sz="1850" dirty="0"/>
          </a:p>
        </p:txBody>
      </p:sp>
      <p:sp>
        <p:nvSpPr>
          <p:cNvPr id="16" name="Text 7"/>
          <p:cNvSpPr/>
          <p:nvPr/>
        </p:nvSpPr>
        <p:spPr>
          <a:xfrm>
            <a:off x="5404104" y="7196328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Evaluation Metrics Guide – MAE, RMSE, R² Score\</a:t>
            </a:r>
            <a:endParaRPr lang="en-US" sz="1850" dirty="0"/>
          </a:p>
        </p:txBody>
      </p:sp>
      <p:sp>
        <p:nvSpPr>
          <p:cNvPr id="17" name="Text 8"/>
          <p:cNvSpPr/>
          <p:nvPr/>
        </p:nvSpPr>
        <p:spPr>
          <a:xfrm>
            <a:off x="960120" y="9098280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 Referenced for understanding mobility patterns and location behavior prediction.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5404104" y="8001000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 Used to assess the accuracy and performance of the machine learning models.</a:t>
            </a: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9848088" y="2788920"/>
            <a:ext cx="38313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Tibshirani, R. (1996).\</a:t>
            </a:r>
            <a:endParaRPr lang="en-US" sz="1850" dirty="0"/>
          </a:p>
        </p:txBody>
      </p:sp>
      <p:sp>
        <p:nvSpPr>
          <p:cNvPr id="20" name="Text 11"/>
          <p:cNvSpPr/>
          <p:nvPr/>
        </p:nvSpPr>
        <p:spPr>
          <a:xfrm>
            <a:off x="9848088" y="3300984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 Regression Shrinkage and Selection via the Lasso, Journal of the Royal Statistical Society: Series B.\</a:t>
            </a:r>
            <a:endParaRPr lang="en-US" sz="1850" dirty="0"/>
          </a:p>
        </p:txBody>
      </p:sp>
      <p:sp>
        <p:nvSpPr>
          <p:cNvPr id="21" name="Text 12"/>
          <p:cNvSpPr/>
          <p:nvPr/>
        </p:nvSpPr>
        <p:spPr>
          <a:xfrm>
            <a:off x="9848088" y="4690872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 Basis for the Lasso Regression technique applied in destination latitude prediction.</a:t>
            </a:r>
            <a:endParaRPr lang="en-US" sz="1850" dirty="0"/>
          </a:p>
        </p:txBody>
      </p:sp>
      <p:sp>
        <p:nvSpPr>
          <p:cNvPr id="22" name="Text 13"/>
          <p:cNvSpPr/>
          <p:nvPr/>
        </p:nvSpPr>
        <p:spPr>
          <a:xfrm>
            <a:off x="9848088" y="7196328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Feature Engineering for Geolocation Data\</a:t>
            </a:r>
            <a:endParaRPr lang="en-US" sz="1850" dirty="0"/>
          </a:p>
        </p:txBody>
      </p:sp>
      <p:sp>
        <p:nvSpPr>
          <p:cNvPr id="23" name="Text 14"/>
          <p:cNvSpPr/>
          <p:nvPr/>
        </p:nvSpPr>
        <p:spPr>
          <a:xfrm>
            <a:off x="9848088" y="8001000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 Applied techniques to improve input variables from time-series and spatial data for enhanced predictions.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55321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07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1272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69417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25196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Q AND A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5833872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1673352"/>
            <a:ext cx="7982712" cy="950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2880360"/>
            <a:ext cx="7982712" cy="9509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224" y="1911096"/>
            <a:ext cx="6803136" cy="47548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224" y="3118104"/>
            <a:ext cx="6803136" cy="47548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848" y="1892808"/>
            <a:ext cx="502920" cy="50292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848" y="3099816"/>
            <a:ext cx="502920" cy="50292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832104" y="64922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Q AND A</a:t>
            </a:r>
            <a:endParaRPr lang="en-US" sz="4640" dirty="0"/>
          </a:p>
        </p:txBody>
      </p:sp>
      <p:sp>
        <p:nvSpPr>
          <p:cNvPr id="11" name="Text 1"/>
          <p:cNvSpPr/>
          <p:nvPr/>
        </p:nvSpPr>
        <p:spPr>
          <a:xfrm>
            <a:off x="1261872" y="1938528"/>
            <a:ext cx="11887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2"/>
          <p:cNvSpPr/>
          <p:nvPr/>
        </p:nvSpPr>
        <p:spPr>
          <a:xfrm>
            <a:off x="1792224" y="1911096"/>
            <a:ext cx="68031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If you have any Questions</a:t>
            </a:r>
            <a:endParaRPr lang="en-US" sz="1850" dirty="0"/>
          </a:p>
        </p:txBody>
      </p:sp>
      <p:sp>
        <p:nvSpPr>
          <p:cNvPr id="13" name="Text 3"/>
          <p:cNvSpPr/>
          <p:nvPr/>
        </p:nvSpPr>
        <p:spPr>
          <a:xfrm>
            <a:off x="1234440" y="3154680"/>
            <a:ext cx="17373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4"/>
          <p:cNvSpPr/>
          <p:nvPr/>
        </p:nvSpPr>
        <p:spPr>
          <a:xfrm>
            <a:off x="1792224" y="3118104"/>
            <a:ext cx="68031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Contact: 0105al231140@gmail.com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55321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08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1272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69417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25196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THANK YOU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5833872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880" y="1792224"/>
            <a:ext cx="758952" cy="121615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256" y="1792224"/>
            <a:ext cx="12161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THANK YOU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960120" y="3236976"/>
            <a:ext cx="6053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For your time, attention, and curiosity.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7626096" y="3236976"/>
            <a:ext cx="605332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Your interest in the Future Location Prediction System shows the power of data and AI in shaping smarter, more personalized experiences.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Presented by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1911096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🎤 Paridhi Turkar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2935224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Data Science Intern at Hackveda Pvt Ltd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CONTENTS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1078992" y="2185416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1. HOOK STORY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3291840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3. DATAIKU DSS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4398264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5. CONCLUSION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5504688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7. Q AND A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7690104" y="2185416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2. INTRODUCTION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7690104" y="3291840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4. USE CASES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7690104" y="4398264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6. REFERENCES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7690104" y="5504688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8. THANK YOU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55321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01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1272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69417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25196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HOOK STORY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5833872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Introduction to Rohan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1911096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Rohan, a 30-year-old software developer, lives in a routine — work, gym, home.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2935224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While his city buzzes with experiences, he rarely steps out of his comfort zone.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3968496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Enter Pathfinder: an intelligent guide that learns his habits and nudges him toward new opportunities.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5001768"/>
            <a:ext cx="124815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From yoga in the park to discovering hidden cafés, Pathfinder transforms Rohan’s everyday patterns into unexpected adventures, helping him rediscover his city — one smart suggestion at a time.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55321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02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1272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69417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25196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INTRODUCTION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5833872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312" y="1792224"/>
            <a:ext cx="768096" cy="76809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312" y="3995928"/>
            <a:ext cx="768096" cy="7680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736" y="1792224"/>
            <a:ext cx="576072" cy="76809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296" y="3995928"/>
            <a:ext cx="768096" cy="76809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0" y="1792224"/>
            <a:ext cx="676656" cy="76809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Key Features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960120" y="2788920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Predicts familiar locations based on your daily habits and routines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960120" y="5001768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Balances comfort and curiosity, letting users explore or stick with the familiar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5404104" y="2788920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Recommends new places tailored to your interests and lifestyle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5404104" y="5001768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Encourages discovery and growth by tracking your exploration patterns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9848088" y="2788920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Learns over time to offer smarter, more personal suggestions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55321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03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1272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69417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25196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DATAIKU DSS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5833872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1673352"/>
            <a:ext cx="6345936" cy="106984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2999232"/>
            <a:ext cx="6345936" cy="106984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325112"/>
            <a:ext cx="6345936" cy="106984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5650992"/>
            <a:ext cx="6345936" cy="95097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360" y="1673352"/>
            <a:ext cx="6345936" cy="1069848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2360" y="2999232"/>
            <a:ext cx="6345936" cy="1069848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2360" y="4325112"/>
            <a:ext cx="6345936" cy="1069848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2224" y="1911096"/>
            <a:ext cx="5166360" cy="59436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2224" y="3236976"/>
            <a:ext cx="5166360" cy="59436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2224" y="4562856"/>
            <a:ext cx="5166360" cy="59436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92224" y="5888736"/>
            <a:ext cx="5166360" cy="475488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94192" y="1911096"/>
            <a:ext cx="5166360" cy="59436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94192" y="3236976"/>
            <a:ext cx="5166360" cy="59436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94192" y="4562856"/>
            <a:ext cx="5166360" cy="59436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9848" y="1892808"/>
            <a:ext cx="502920" cy="50292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9848" y="3218688"/>
            <a:ext cx="502920" cy="50292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9848" y="4544568"/>
            <a:ext cx="502920" cy="50292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9848" y="5870448"/>
            <a:ext cx="502920" cy="50292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71816" y="1892808"/>
            <a:ext cx="502920" cy="50292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71816" y="3218688"/>
            <a:ext cx="502920" cy="50292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1816" y="4544568"/>
            <a:ext cx="502920" cy="50292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Overview</a:t>
            </a:r>
            <a:endParaRPr lang="en-US" sz="4640" dirty="0"/>
          </a:p>
        </p:txBody>
      </p:sp>
      <p:sp>
        <p:nvSpPr>
          <p:cNvPr id="26" name="Text 1"/>
          <p:cNvSpPr/>
          <p:nvPr/>
        </p:nvSpPr>
        <p:spPr>
          <a:xfrm>
            <a:off x="1261872" y="1938528"/>
            <a:ext cx="11887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1</a:t>
            </a:r>
            <a:endParaRPr lang="en-US" sz="2320" dirty="0"/>
          </a:p>
        </p:txBody>
      </p:sp>
      <p:sp>
        <p:nvSpPr>
          <p:cNvPr id="27" name="Text 2"/>
          <p:cNvSpPr/>
          <p:nvPr/>
        </p:nvSpPr>
        <p:spPr>
          <a:xfrm>
            <a:off x="1792224" y="1911096"/>
            <a:ext cx="51663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Dataiku DSS stands for Data Science Studio</a:t>
            </a:r>
            <a:endParaRPr lang="en-US" sz="1850" dirty="0"/>
          </a:p>
        </p:txBody>
      </p:sp>
      <p:sp>
        <p:nvSpPr>
          <p:cNvPr id="28" name="Text 3"/>
          <p:cNvSpPr/>
          <p:nvPr/>
        </p:nvSpPr>
        <p:spPr>
          <a:xfrm>
            <a:off x="1234440" y="3273552"/>
            <a:ext cx="18288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3</a:t>
            </a:r>
            <a:endParaRPr lang="en-US" sz="2320" dirty="0"/>
          </a:p>
        </p:txBody>
      </p:sp>
      <p:sp>
        <p:nvSpPr>
          <p:cNvPr id="29" name="Text 4"/>
          <p:cNvSpPr/>
          <p:nvPr/>
        </p:nvSpPr>
        <p:spPr>
          <a:xfrm>
            <a:off x="1792224" y="3236976"/>
            <a:ext cx="51663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Supports no-code, low-code, and full-code workflows</a:t>
            </a:r>
            <a:endParaRPr lang="en-US" sz="1850" dirty="0"/>
          </a:p>
        </p:txBody>
      </p:sp>
      <p:sp>
        <p:nvSpPr>
          <p:cNvPr id="30" name="Text 5"/>
          <p:cNvSpPr/>
          <p:nvPr/>
        </p:nvSpPr>
        <p:spPr>
          <a:xfrm>
            <a:off x="1225296" y="4599432"/>
            <a:ext cx="18288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5</a:t>
            </a:r>
            <a:endParaRPr lang="en-US" sz="2320" dirty="0"/>
          </a:p>
        </p:txBody>
      </p:sp>
      <p:sp>
        <p:nvSpPr>
          <p:cNvPr id="31" name="Text 6"/>
          <p:cNvSpPr/>
          <p:nvPr/>
        </p:nvSpPr>
        <p:spPr>
          <a:xfrm>
            <a:off x="1792224" y="4562856"/>
            <a:ext cx="51663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Includes tools for data cleaning, modeling, and deployment</a:t>
            </a:r>
            <a:endParaRPr lang="en-US" sz="1850" dirty="0"/>
          </a:p>
        </p:txBody>
      </p:sp>
      <p:sp>
        <p:nvSpPr>
          <p:cNvPr id="32" name="Text 7"/>
          <p:cNvSpPr/>
          <p:nvPr/>
        </p:nvSpPr>
        <p:spPr>
          <a:xfrm>
            <a:off x="1243584" y="5925312"/>
            <a:ext cx="155448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7</a:t>
            </a:r>
            <a:endParaRPr lang="en-US" sz="2320" dirty="0"/>
          </a:p>
        </p:txBody>
      </p:sp>
      <p:sp>
        <p:nvSpPr>
          <p:cNvPr id="33" name="Text 8"/>
          <p:cNvSpPr/>
          <p:nvPr/>
        </p:nvSpPr>
        <p:spPr>
          <a:xfrm>
            <a:off x="1792224" y="5888736"/>
            <a:ext cx="51663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Helps make data-driven decisions faster</a:t>
            </a:r>
            <a:endParaRPr lang="en-US" sz="1850" dirty="0"/>
          </a:p>
        </p:txBody>
      </p:sp>
      <p:sp>
        <p:nvSpPr>
          <p:cNvPr id="34" name="Text 9"/>
          <p:cNvSpPr/>
          <p:nvPr/>
        </p:nvSpPr>
        <p:spPr>
          <a:xfrm>
            <a:off x="7845552" y="1938528"/>
            <a:ext cx="17373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2</a:t>
            </a:r>
            <a:endParaRPr lang="en-US" sz="2320" dirty="0"/>
          </a:p>
        </p:txBody>
      </p:sp>
      <p:sp>
        <p:nvSpPr>
          <p:cNvPr id="35" name="Text 10"/>
          <p:cNvSpPr/>
          <p:nvPr/>
        </p:nvSpPr>
        <p:spPr>
          <a:xfrm>
            <a:off x="7836408" y="3273552"/>
            <a:ext cx="17373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4</a:t>
            </a:r>
            <a:endParaRPr lang="en-US" sz="2320" dirty="0"/>
          </a:p>
        </p:txBody>
      </p:sp>
      <p:sp>
        <p:nvSpPr>
          <p:cNvPr id="36" name="Text 11"/>
          <p:cNvSpPr/>
          <p:nvPr/>
        </p:nvSpPr>
        <p:spPr>
          <a:xfrm>
            <a:off x="8394192" y="1911096"/>
            <a:ext cx="51663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All-in-one platform for data preparation, analysis, and machine learning</a:t>
            </a:r>
            <a:endParaRPr lang="en-US" sz="1850" dirty="0"/>
          </a:p>
        </p:txBody>
      </p:sp>
      <p:sp>
        <p:nvSpPr>
          <p:cNvPr id="37" name="Text 12"/>
          <p:cNvSpPr/>
          <p:nvPr/>
        </p:nvSpPr>
        <p:spPr>
          <a:xfrm>
            <a:off x="8394192" y="3236976"/>
            <a:ext cx="51663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Enables team collaboration on data projects</a:t>
            </a:r>
            <a:endParaRPr lang="en-US" sz="1850" dirty="0"/>
          </a:p>
        </p:txBody>
      </p:sp>
      <p:sp>
        <p:nvSpPr>
          <p:cNvPr id="38" name="Text 13"/>
          <p:cNvSpPr/>
          <p:nvPr/>
        </p:nvSpPr>
        <p:spPr>
          <a:xfrm>
            <a:off x="7836408" y="4599432"/>
            <a:ext cx="18288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6</a:t>
            </a:r>
            <a:endParaRPr lang="en-US" sz="2320" dirty="0"/>
          </a:p>
        </p:txBody>
      </p:sp>
      <p:sp>
        <p:nvSpPr>
          <p:cNvPr id="39" name="Text 14"/>
          <p:cNvSpPr/>
          <p:nvPr/>
        </p:nvSpPr>
        <p:spPr>
          <a:xfrm>
            <a:off x="8394192" y="4562856"/>
            <a:ext cx="51663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Integrates with databases, cloud platforms, and big data tools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55321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04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31272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69417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25196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USE CASES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5833872"/>
            <a:ext cx="12984480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2025-08-29T06:09:58Z</dcterms:created>
  <dcterms:modified xsi:type="dcterms:W3CDTF">2025-08-29T06:09:58Z</dcterms:modified>
</cp:coreProperties>
</file>